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9144000" cy="9144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904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9" autoAdjust="0"/>
    <p:restoredTop sz="94660"/>
  </p:normalViewPr>
  <p:slideViewPr>
    <p:cSldViewPr snapToGrid="0" showGuides="1">
      <p:cViewPr>
        <p:scale>
          <a:sx n="66" d="100"/>
          <a:sy n="66" d="100"/>
        </p:scale>
        <p:origin x="1962" y="792"/>
      </p:cViewPr>
      <p:guideLst>
        <p:guide orient="horz" pos="2904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496484"/>
            <a:ext cx="7772400" cy="3183467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4802717"/>
            <a:ext cx="6858000" cy="220768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5FA85F-7FDA-49C5-9083-F2421F97A2B3}" type="datetimeFigureOut">
              <a:rPr lang="en-US" smtClean="0"/>
              <a:t>2/1/2020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43623-A88A-41C1-A8A5-6AC83AFDAE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947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5FA85F-7FDA-49C5-9083-F2421F97A2B3}" type="datetimeFigureOut">
              <a:rPr lang="en-US" smtClean="0"/>
              <a:t>2/1/2020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43623-A88A-41C1-A8A5-6AC83AFDAE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7316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486834"/>
            <a:ext cx="1971675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486834"/>
            <a:ext cx="5800725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5FA85F-7FDA-49C5-9083-F2421F97A2B3}" type="datetimeFigureOut">
              <a:rPr lang="en-US" smtClean="0"/>
              <a:t>2/1/2020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43623-A88A-41C1-A8A5-6AC83AFDAE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4173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5FA85F-7FDA-49C5-9083-F2421F97A2B3}" type="datetimeFigureOut">
              <a:rPr lang="en-US" smtClean="0"/>
              <a:t>2/1/2020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43623-A88A-41C1-A8A5-6AC83AFDAE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0556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2279653"/>
            <a:ext cx="7886700" cy="3803649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6119286"/>
            <a:ext cx="7886700" cy="2000249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5FA85F-7FDA-49C5-9083-F2421F97A2B3}" type="datetimeFigureOut">
              <a:rPr lang="en-US" smtClean="0"/>
              <a:t>2/1/2020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43623-A88A-41C1-A8A5-6AC83AFDAE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0110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2434167"/>
            <a:ext cx="3886200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2434167"/>
            <a:ext cx="3886200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5FA85F-7FDA-49C5-9083-F2421F97A2B3}" type="datetimeFigureOut">
              <a:rPr lang="en-US" smtClean="0"/>
              <a:t>2/1/2020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43623-A88A-41C1-A8A5-6AC83AFDAE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7647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86836"/>
            <a:ext cx="7886700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2241551"/>
            <a:ext cx="3868340" cy="109854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3340100"/>
            <a:ext cx="386834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1" y="2241551"/>
            <a:ext cx="3887391" cy="109854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1" y="3340100"/>
            <a:ext cx="3887391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5FA85F-7FDA-49C5-9083-F2421F97A2B3}" type="datetimeFigureOut">
              <a:rPr lang="en-US" smtClean="0"/>
              <a:t>2/1/2020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43623-A88A-41C1-A8A5-6AC83AFDAE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7650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5FA85F-7FDA-49C5-9083-F2421F97A2B3}" type="datetimeFigureOut">
              <a:rPr lang="en-US" smtClean="0"/>
              <a:t>2/1/2020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43623-A88A-41C1-A8A5-6AC83AFDAE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0199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5FA85F-7FDA-49C5-9083-F2421F97A2B3}" type="datetimeFigureOut">
              <a:rPr lang="en-US" smtClean="0"/>
              <a:t>2/1/2020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43623-A88A-41C1-A8A5-6AC83AFDAE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9146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609600"/>
            <a:ext cx="2949178" cy="21336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1316569"/>
            <a:ext cx="4629150" cy="649816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743200"/>
            <a:ext cx="2949178" cy="508211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5FA85F-7FDA-49C5-9083-F2421F97A2B3}" type="datetimeFigureOut">
              <a:rPr lang="en-US" smtClean="0"/>
              <a:t>2/1/2020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43623-A88A-41C1-A8A5-6AC83AFDAE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425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609600"/>
            <a:ext cx="2949178" cy="21336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1316569"/>
            <a:ext cx="4629150" cy="6498167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743200"/>
            <a:ext cx="2949178" cy="508211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5FA85F-7FDA-49C5-9083-F2421F97A2B3}" type="datetimeFigureOut">
              <a:rPr lang="en-US" smtClean="0"/>
              <a:t>2/1/2020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43623-A88A-41C1-A8A5-6AC83AFDAE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6961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9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486836"/>
            <a:ext cx="7886700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2434167"/>
            <a:ext cx="7886700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8475136"/>
            <a:ext cx="20574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5FA85F-7FDA-49C5-9083-F2421F97A2B3}" type="datetimeFigureOut">
              <a:rPr lang="en-US" smtClean="0"/>
              <a:t>2/1/2020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8475136"/>
            <a:ext cx="30861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8475136"/>
            <a:ext cx="20574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B43623-A88A-41C1-A8A5-6AC83AFDAE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9076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12" Type="http://schemas.microsoft.com/office/2007/relationships/hdphoto" Target="../media/hdphoto5.wdp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11.png"/><Relationship Id="rId5" Type="http://schemas.openxmlformats.org/officeDocument/2006/relationships/image" Target="../media/image8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10.png"/><Relationship Id="rId14" Type="http://schemas.microsoft.com/office/2007/relationships/hdphoto" Target="../media/hdphoto6.wdp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63E422F-09C8-4EA5-82A9-A0293BF5F9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9224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F39F05-CE71-4487-83D2-632F68A445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0AB985-8EBE-4696-9188-986AAB36F8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B14A0D-79F4-4F23-B117-EA503BF48C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1313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BF9056-6B10-4851-BEF3-77AD0AF60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68A1DE-1C6B-4414-A53B-1DDC70E766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EB9D41-2F64-43A0-9E5F-9AA8777210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3479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78E29B-BE26-4C27-9284-333F55D539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7352242"/>
            <a:ext cx="7886700" cy="1767417"/>
          </a:xfrm>
        </p:spPr>
        <p:txBody>
          <a:bodyPr>
            <a:noAutofit/>
          </a:bodyPr>
          <a:lstStyle/>
          <a:p>
            <a:pPr algn="ctr"/>
            <a:r>
              <a:rPr lang="ru-RU" sz="9600" dirty="0" err="1">
                <a:latin typeface="Noto Serif" panose="02020502060505020204" pitchFamily="18"/>
                <a:ea typeface="Noto Serif" panose="02020502060505020204" pitchFamily="18"/>
                <a:cs typeface="Noto Serif" panose="02020502060505020204" pitchFamily="18"/>
              </a:rPr>
              <a:t>МΣовет</a:t>
            </a:r>
            <a:r>
              <a:rPr lang="ru-RU" sz="9600" dirty="0">
                <a:latin typeface="Noto Serif" panose="02020502060505020204" pitchFamily="18"/>
                <a:ea typeface="Noto Serif" panose="02020502060505020204" pitchFamily="18"/>
                <a:cs typeface="Noto Serif" panose="02020502060505020204" pitchFamily="18"/>
              </a:rPr>
              <a:t> 1</a:t>
            </a:r>
            <a:endParaRPr lang="en-US" sz="9600" dirty="0">
              <a:latin typeface="Noto Serif" panose="02020502060505020204" pitchFamily="18"/>
              <a:ea typeface="Noto Serif" panose="02020502060505020204" pitchFamily="18"/>
              <a:cs typeface="Noto Serif" panose="02020502060505020204" pitchFamily="18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32E4C2-F18C-4738-BB25-91184CD20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2952" y="1314147"/>
            <a:ext cx="6038095" cy="60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1278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C944BE9-B8DB-4644-AC4E-6D944D5994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767" y="1823691"/>
            <a:ext cx="7336466" cy="5496618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516675C1-80A8-442D-B05B-2DF57DB4B7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7352242"/>
            <a:ext cx="7886700" cy="1767417"/>
          </a:xfrm>
        </p:spPr>
        <p:txBody>
          <a:bodyPr>
            <a:noAutofit/>
          </a:bodyPr>
          <a:lstStyle/>
          <a:p>
            <a:pPr algn="ctr"/>
            <a:r>
              <a:rPr lang="ru-RU" sz="9600" dirty="0" err="1">
                <a:latin typeface="Noto Serif" panose="02020502060505020204" pitchFamily="18"/>
                <a:ea typeface="Noto Serif" panose="02020502060505020204" pitchFamily="18"/>
                <a:cs typeface="Noto Serif" panose="02020502060505020204" pitchFamily="18"/>
              </a:rPr>
              <a:t>МΣовет</a:t>
            </a:r>
            <a:r>
              <a:rPr lang="ru-RU" sz="9600" dirty="0">
                <a:latin typeface="Noto Serif" panose="02020502060505020204" pitchFamily="18"/>
                <a:ea typeface="Noto Serif" panose="02020502060505020204" pitchFamily="18"/>
                <a:cs typeface="Noto Serif" panose="02020502060505020204" pitchFamily="18"/>
              </a:rPr>
              <a:t> 2</a:t>
            </a:r>
            <a:endParaRPr lang="en-US" sz="9600" dirty="0">
              <a:latin typeface="Noto Serif" panose="02020502060505020204" pitchFamily="18"/>
              <a:ea typeface="Noto Serif" panose="02020502060505020204" pitchFamily="18"/>
              <a:cs typeface="Noto Serif" panose="02020502060505020204" pitchFamily="18"/>
            </a:endParaRPr>
          </a:p>
        </p:txBody>
      </p:sp>
    </p:spTree>
    <p:extLst>
      <p:ext uri="{BB962C8B-B14F-4D97-AF65-F5344CB8AC3E}">
        <p14:creationId xmlns:p14="http://schemas.microsoft.com/office/powerpoint/2010/main" val="36990168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9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516675C1-80A8-442D-B05B-2DF57DB4B7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7352242"/>
            <a:ext cx="7886700" cy="1767417"/>
          </a:xfrm>
        </p:spPr>
        <p:txBody>
          <a:bodyPr>
            <a:noAutofit/>
          </a:bodyPr>
          <a:lstStyle/>
          <a:p>
            <a:pPr algn="ctr"/>
            <a:r>
              <a:rPr lang="ru-RU" sz="9600" dirty="0" err="1">
                <a:solidFill>
                  <a:schemeClr val="bg1">
                    <a:lumMod val="95000"/>
                  </a:schemeClr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Noto Serif" panose="02020502060505020204" pitchFamily="18"/>
                <a:ea typeface="Noto Serif" panose="02020502060505020204" pitchFamily="18"/>
                <a:cs typeface="Noto Serif" panose="02020502060505020204" pitchFamily="18"/>
              </a:rPr>
              <a:t>МΣовет</a:t>
            </a:r>
            <a:endParaRPr lang="en-US" sz="9600" dirty="0">
              <a:solidFill>
                <a:schemeClr val="bg1">
                  <a:lumMod val="95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Noto Serif" panose="02020502060505020204" pitchFamily="18"/>
              <a:ea typeface="Noto Serif" panose="02020502060505020204" pitchFamily="18"/>
              <a:cs typeface="Noto Serif" panose="02020502060505020204" pitchFamily="18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5B6A99F-19EC-4F07-9A5A-740C1A981E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632" b="92308" l="7834" r="89862">
                        <a14:foregroundMark x1="32719" y1="15182" x2="48387" y2="24696"/>
                        <a14:foregroundMark x1="48387" y1="24696" x2="54839" y2="31984"/>
                        <a14:foregroundMark x1="64977" y1="89474" x2="64055" y2="78543"/>
                        <a14:foregroundMark x1="64055" y1="78543" x2="70507" y2="71053"/>
                        <a14:foregroundMark x1="49770" y1="92510" x2="51613" y2="86842"/>
                        <a14:foregroundMark x1="70968" y1="43927" x2="77419" y2="17004"/>
                        <a14:foregroundMark x1="18433" y1="22874" x2="10138" y2="13158"/>
                        <a14:foregroundMark x1="10138" y1="13158" x2="11820" y2="4297"/>
                        <a14:foregroundMark x1="12903" y1="30364" x2="9217" y2="17611"/>
                        <a14:foregroundMark x1="11982" y1="2834" x2="11982" y2="4656"/>
                        <a14:foregroundMark x1="7834" y1="18219" x2="8295" y2="14170"/>
                        <a14:backgroundMark x1="25346" y1="73887" x2="23502" y2="72065"/>
                        <a14:backgroundMark x1="9217" y1="1012" x2="18433" y2="1619"/>
                        <a14:backgroundMark x1="37327" y1="10729" x2="60829" y2="12348"/>
                        <a14:backgroundMark x1="60829" y1="12348" x2="56221" y2="2227"/>
                        <a14:backgroundMark x1="56221" y1="2227" x2="37788" y2="8704"/>
                        <a14:backgroundMark x1="37788" y1="8704" x2="39171" y2="10324"/>
                        <a14:backgroundMark x1="922" y1="20243" x2="1843" y2="1032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21188" y="2771353"/>
            <a:ext cx="2244647" cy="510993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84E067F-48B5-4408-AB99-9B8E82B1A2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645" b="95216" l="9402" r="93590">
                        <a14:foregroundMark x1="48291" y1="25968" x2="58547" y2="13212"/>
                        <a14:foregroundMark x1="46581" y1="87927" x2="46154" y2="93622"/>
                        <a14:foregroundMark x1="65385" y1="91116" x2="73570" y2="94388"/>
                        <a14:foregroundMark x1="42735" y1="94305" x2="42735" y2="94305"/>
                        <a14:foregroundMark x1="86325" y1="37585" x2="79915" y2="25740"/>
                        <a14:foregroundMark x1="79915" y1="25740" x2="65812" y2="24374"/>
                        <a14:foregroundMark x1="73504" y1="17540" x2="63248" y2="9567"/>
                        <a14:foregroundMark x1="41453" y1="8656" x2="21795" y2="9567"/>
                        <a14:foregroundMark x1="14957" y1="13667" x2="17949" y2="11390"/>
                        <a14:foregroundMark x1="31624" y1="3872" x2="30769" y2="4328"/>
                        <a14:foregroundMark x1="58547" y1="3872" x2="63248" y2="5923"/>
                        <a14:foregroundMark x1="74377" y1="95057" x2="78632" y2="94761"/>
                        <a14:foregroundMark x1="38889" y1="93850" x2="45726" y2="94305"/>
                        <a14:foregroundMark x1="74351" y1="95034" x2="82051" y2="95444"/>
                        <a14:foregroundMark x1="62821" y1="93850" x2="68803" y2="93850"/>
                        <a14:foregroundMark x1="46581" y1="94989" x2="50855" y2="93622"/>
                        <a14:foregroundMark x1="90171" y1="39180" x2="93590" y2="39180"/>
                        <a14:backgroundMark x1="37179" y1="1367" x2="49145" y2="683"/>
                        <a14:backgroundMark x1="77350" y1="97722" x2="69658" y2="97267"/>
                        <a14:backgroundMark x1="11111" y1="49886" x2="11111" y2="49886"/>
                        <a14:backgroundMark x1="56410" y1="93394" x2="56410" y2="9339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3031" y="3228306"/>
            <a:ext cx="2407262" cy="45161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F074395-09FE-45D7-9334-94F98E073F3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2883" b="94841" l="5788" r="89711">
                        <a14:foregroundMark x1="50161" y1="7587" x2="73312" y2="19120"/>
                        <a14:foregroundMark x1="18650" y1="94992" x2="31511" y2="89681"/>
                        <a14:foregroundMark x1="31511" y1="89681" x2="31511" y2="86950"/>
                        <a14:foregroundMark x1="47267" y1="76783" x2="47910" y2="83612"/>
                        <a14:foregroundMark x1="56592" y1="32473" x2="67203" y2="38088"/>
                        <a14:foregroundMark x1="67203" y1="38088" x2="62701" y2="42489"/>
                        <a14:foregroundMark x1="74920" y1="33687" x2="83923" y2="26859"/>
                        <a14:foregroundMark x1="83923" y1="26859" x2="82637" y2="25341"/>
                        <a14:foregroundMark x1="13826" y1="9863" x2="11576" y2="14264"/>
                        <a14:foregroundMark x1="6109" y1="55083" x2="7395" y2="43703"/>
                        <a14:foregroundMark x1="42122" y1="2883" x2="49839" y2="4401"/>
                        <a14:foregroundMark x1="15113" y1="9105" x2="16399" y2="9256"/>
                        <a14:foregroundMark x1="36656" y1="9712" x2="36656" y2="9712"/>
                        <a14:foregroundMark x1="21543" y1="9863" x2="21543" y2="9863"/>
                        <a14:foregroundMark x1="48875" y1="89833" x2="48875" y2="89833"/>
                        <a14:foregroundMark x1="45016" y1="90137" x2="56913" y2="90440"/>
                        <a14:foregroundMark x1="44051" y1="88164" x2="65595" y2="93778"/>
                        <a14:foregroundMark x1="69453" y1="84370" x2="72669" y2="91351"/>
                        <a14:backgroundMark x1="74598" y1="63278" x2="74598" y2="63278"/>
                        <a14:backgroundMark x1="74277" y1="62215" x2="74277" y2="62215"/>
                        <a14:backgroundMark x1="75563" y1="58270" x2="75563" y2="58270"/>
                        <a14:backgroundMark x1="15434" y1="2883" x2="15434" y2="2883"/>
                        <a14:backgroundMark x1="5788" y1="6525" x2="5788" y2="652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79813" y="3117105"/>
            <a:ext cx="2205757" cy="4673934"/>
          </a:xfrm>
          <a:prstGeom prst="rect">
            <a:avLst/>
          </a:prstGeom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DEDF70C6-B2D4-4165-BB8F-41D2C8B55B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4915" b="99298" l="9947" r="98598">
                        <a14:foregroundMark x1="60481" y1="9930" x2="60481" y2="9930"/>
                        <a14:foregroundMark x1="52003" y1="22267" x2="52003" y2="22267"/>
                        <a14:foregroundMark x1="63351" y1="4915" x2="63351" y2="4915"/>
                        <a14:foregroundMark x1="52670" y1="16148" x2="52670" y2="16148"/>
                        <a14:foregroundMark x1="50401" y1="39318" x2="50401" y2="39318"/>
                        <a14:backgroundMark x1="47330" y1="92076" x2="67490" y2="97693"/>
                        <a14:backgroundMark x1="67490" y1="97693" x2="79573" y2="92277"/>
                        <a14:backgroundMark x1="79573" y1="92277" x2="80174" y2="91374"/>
                        <a14:backgroundMark x1="42256" y1="93480" x2="61749" y2="93982"/>
                        <a14:backgroundMark x1="61749" y1="93982" x2="75434" y2="90973"/>
                        <a14:backgroundMark x1="75434" y1="90973" x2="98264" y2="93480"/>
                        <a14:backgroundMark x1="83578" y1="84453" x2="88652" y2="98094"/>
                        <a14:backgroundMark x1="98465" y1="92277" x2="98598" y2="93681"/>
                        <a14:backgroundMark x1="67891" y1="93480" x2="73097" y2="93280"/>
                        <a14:backgroundMark x1="34713" y1="96891" x2="43458" y2="96690"/>
                        <a14:backgroundMark x1="43458" y1="96690" x2="58077" y2="99699"/>
                        <a14:backgroundMark x1="31642" y1="96690" x2="59146" y2="97894"/>
                        <a14:backgroundMark x1="49466" y1="85356" x2="46061" y2="93079"/>
                        <a14:backgroundMark x1="46061" y1="93079" x2="40320" y2="94584"/>
                        <a14:backgroundMark x1="40320" y1="94584" x2="39786" y2="94383"/>
                        <a14:backgroundMark x1="53738" y1="80140" x2="58211" y2="85657"/>
                        <a14:backgroundMark x1="58211" y1="85657" x2="70427" y2="83250"/>
                        <a14:backgroundMark x1="70427" y1="83250" x2="76035" y2="80040"/>
                        <a14:backgroundMark x1="76035" y1="80040" x2="77103" y2="78235"/>
                        <a14:backgroundMark x1="53939" y1="77834" x2="60481" y2="79137"/>
                        <a14:backgroundMark x1="60481" y1="79137" x2="76368" y2="76128"/>
                        <a14:backgroundMark x1="68625" y1="76830" x2="75100" y2="73420"/>
                        <a14:backgroundMark x1="54539" y1="72016" x2="66422" y2="70712"/>
                        <a14:backgroundMark x1="66422" y1="70712" x2="71963" y2="68004"/>
                        <a14:backgroundMark x1="71963" y1="68004" x2="74032" y2="65797"/>
                        <a14:backgroundMark x1="54072" y1="66700" x2="65888" y2="72518"/>
                        <a14:backgroundMark x1="65888" y1="72518" x2="66822" y2="72718"/>
                        <a14:backgroundMark x1="63151" y1="72217" x2="68692" y2="69509"/>
                        <a14:backgroundMark x1="68692" y1="69509" x2="73899" y2="631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55810" y="-281235"/>
            <a:ext cx="8962620" cy="5965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BD84B83-CD96-4B54-9228-6C2F0393D1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625" b="98594" l="4375" r="96875">
                        <a14:foregroundMark x1="45000" y1="12656" x2="62187" y2="14063"/>
                        <a14:foregroundMark x1="44219" y1="93281" x2="58125" y2="86406"/>
                        <a14:foregroundMark x1="75000" y1="16875" x2="75469" y2="5156"/>
                        <a14:foregroundMark x1="37925" y1="96172" x2="56388" y2="97067"/>
                        <a14:foregroundMark x1="67373" y1="97367" x2="71140" y2="97124"/>
                        <a14:foregroundMark x1="96366" y1="97048" x2="96875" y2="97500"/>
                        <a14:foregroundMark x1="61250" y1="1250" x2="52500" y2="625"/>
                        <a14:foregroundMark x1="59844" y1="42188" x2="64063" y2="43594"/>
                        <a14:backgroundMark x1="12500" y1="96719" x2="25313" y2="94375"/>
                        <a14:backgroundMark x1="90156" y1="91719" x2="94531" y2="95469"/>
                        <a14:backgroundMark x1="79219" y1="97344" x2="93594" y2="95469"/>
                        <a14:backgroundMark x1="93594" y1="95469" x2="95313" y2="95469"/>
                        <a14:backgroundMark x1="1719" y1="99219" x2="27500" y2="94063"/>
                        <a14:backgroundMark x1="29844" y1="95469" x2="28594" y2="95156"/>
                        <a14:backgroundMark x1="40625" y1="98906" x2="69219" y2="99688"/>
                        <a14:backgroundMark x1="69219" y1="99688" x2="82813" y2="95313"/>
                        <a14:backgroundMark x1="82813" y1="95313" x2="84844" y2="91719"/>
                        <a14:backgroundMark x1="30469" y1="95469" x2="28281" y2="95469"/>
                        <a14:backgroundMark x1="24844" y1="94063" x2="29844" y2="96719"/>
                        <a14:backgroundMark x1="81875" y1="94063" x2="95781" y2="97813"/>
                        <a14:backgroundMark x1="95781" y1="97813" x2="95781" y2="97813"/>
                        <a14:backgroundMark x1="30938" y1="92500" x2="36563" y2="973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70831" y="-50800"/>
            <a:ext cx="3708400" cy="370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02D9471-D57A-4C6A-83FE-0F9A040F02D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351" b="98025" l="9719" r="89930">
                        <a14:foregroundMark x1="40281" y1="8524" x2="40281" y2="8524"/>
                        <a14:foregroundMark x1="30913" y1="8628" x2="30913" y2="8628"/>
                        <a14:foregroundMark x1="24824" y1="10187" x2="24824" y2="10187"/>
                        <a14:foregroundMark x1="56440" y1="5405" x2="56440" y2="5405"/>
                        <a14:foregroundMark x1="23302" y1="11227" x2="23302" y2="11227"/>
                        <a14:foregroundMark x1="34543" y1="6965" x2="34543" y2="6965"/>
                        <a14:foregroundMark x1="41452" y1="4886" x2="41452" y2="4886"/>
                        <a14:foregroundMark x1="48478" y1="4886" x2="48478" y2="4886"/>
                        <a14:foregroundMark x1="58665" y1="3119" x2="58665" y2="3119"/>
                        <a14:foregroundMark x1="59602" y1="1559" x2="59602" y2="1559"/>
                        <a14:foregroundMark x1="61827" y1="8108" x2="61827" y2="8108"/>
                        <a14:foregroundMark x1="73653" y1="14449" x2="73653" y2="14449"/>
                        <a14:foregroundMark x1="73185" y1="17672" x2="73185" y2="17672"/>
                        <a14:foregroundMark x1="76464" y1="56341" x2="76464" y2="56341"/>
                        <a14:foregroundMark x1="76698" y1="58836" x2="76698" y2="58836"/>
                        <a14:foregroundMark x1="76932" y1="59667" x2="76932" y2="59667"/>
                        <a14:foregroundMark x1="77049" y1="60291" x2="77049" y2="60291"/>
                        <a14:backgroundMark x1="81850" y1="69335" x2="87939" y2="67672"/>
                        <a14:backgroundMark x1="80445" y1="64137" x2="85012" y2="62786"/>
                        <a14:backgroundMark x1="68033" y1="82536" x2="73653" y2="92100"/>
                        <a14:backgroundMark x1="73653" y1="92100" x2="71429" y2="99168"/>
                        <a14:backgroundMark x1="75176" y1="76715" x2="74824" y2="89917"/>
                        <a14:backgroundMark x1="74824" y1="69439" x2="79742" y2="77443"/>
                        <a14:backgroundMark x1="61944" y1="74844" x2="65457" y2="78690"/>
                        <a14:backgroundMark x1="51288" y1="82121" x2="70023" y2="98545"/>
                        <a14:backgroundMark x1="68501" y1="70894" x2="73888" y2="75676"/>
                        <a14:backgroundMark x1="60773" y1="73701" x2="62178" y2="75884"/>
                        <a14:backgroundMark x1="61007" y1="72869" x2="61007" y2="72869"/>
                        <a14:backgroundMark x1="59368" y1="73701" x2="59368" y2="73701"/>
                        <a14:backgroundMark x1="31382" y1="71518" x2="53981" y2="76091"/>
                        <a14:backgroundMark x1="53981" y1="76091" x2="62295" y2="74636"/>
                        <a14:backgroundMark x1="62529" y1="73493" x2="62529" y2="73493"/>
                        <a14:backgroundMark x1="71663" y1="69854" x2="71663" y2="69854"/>
                        <a14:backgroundMark x1="63232" y1="72869" x2="63232" y2="72869"/>
                        <a14:backgroundMark x1="71429" y1="69439" x2="71429" y2="69439"/>
                        <a14:backgroundMark x1="70726" y1="69231" x2="70726" y2="69231"/>
                        <a14:backgroundMark x1="55621" y1="73285" x2="55621" y2="73285"/>
                        <a14:backgroundMark x1="32084" y1="70270" x2="32084" y2="70270"/>
                        <a14:backgroundMark x1="70023" y1="69647" x2="70023" y2="69647"/>
                        <a14:backgroundMark x1="63232" y1="71310" x2="63232" y2="7131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572939" y="-34806"/>
            <a:ext cx="4570010" cy="5147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4366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D8EF8FC7-D876-4100-9ACC-ADB3423D6A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92687" y="88901"/>
            <a:ext cx="11436687" cy="746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90405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Red Violet">
      <a:dk1>
        <a:sysClr val="windowText" lastClr="000000"/>
      </a:dk1>
      <a:lt1>
        <a:sysClr val="window" lastClr="FFFFFF"/>
      </a:lt1>
      <a:dk2>
        <a:srgbClr val="454551"/>
      </a:dk2>
      <a:lt2>
        <a:srgbClr val="D8D9DC"/>
      </a:lt2>
      <a:accent1>
        <a:srgbClr val="E32D91"/>
      </a:accent1>
      <a:accent2>
        <a:srgbClr val="C830CC"/>
      </a:accent2>
      <a:accent3>
        <a:srgbClr val="4EA6DC"/>
      </a:accent3>
      <a:accent4>
        <a:srgbClr val="4775E7"/>
      </a:accent4>
      <a:accent5>
        <a:srgbClr val="8971E1"/>
      </a:accent5>
      <a:accent6>
        <a:srgbClr val="D54773"/>
      </a:accent6>
      <a:hlink>
        <a:srgbClr val="6B9F25"/>
      </a:hlink>
      <a:folHlink>
        <a:srgbClr val="8C8C8C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525</TotalTime>
  <Words>5</Words>
  <Application>Microsoft Office PowerPoint</Application>
  <PresentationFormat>Custom</PresentationFormat>
  <Paragraphs>3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Noto Serif</vt:lpstr>
      <vt:lpstr>Office Theme</vt:lpstr>
      <vt:lpstr>PowerPoint Presentation</vt:lpstr>
      <vt:lpstr>PowerPoint Presentation</vt:lpstr>
      <vt:lpstr>PowerPoint Presentation</vt:lpstr>
      <vt:lpstr>МΣовет 1</vt:lpstr>
      <vt:lpstr>МΣовет 2</vt:lpstr>
      <vt:lpstr>МΣовет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Даня Меркулов</dc:creator>
  <cp:lastModifiedBy>Даня Меркулов</cp:lastModifiedBy>
  <cp:revision>53</cp:revision>
  <dcterms:created xsi:type="dcterms:W3CDTF">2020-01-12T11:55:45Z</dcterms:created>
  <dcterms:modified xsi:type="dcterms:W3CDTF">2020-02-01T15:03:40Z</dcterms:modified>
</cp:coreProperties>
</file>